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DAF86-7E55-4D0A-9EE7-C89BBF880145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D6B79-6BDD-477F-842E-3BEF1351431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ostokąt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ostokąt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ostokąt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56" name="Prostokąt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ostokąt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ostokąt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ostokąt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DAF86-7E55-4D0A-9EE7-C89BBF880145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D6B79-6BDD-477F-842E-3BEF135143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DAF86-7E55-4D0A-9EE7-C89BBF880145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D6B79-6BDD-477F-842E-3BEF135143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DAF86-7E55-4D0A-9EE7-C89BBF880145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D6B79-6BDD-477F-842E-3BEF135143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Dowolny kształt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Dowolny kształt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Dowolny kształt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Dowolny kształt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Dowolny kształt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Dowolny kształt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Dowolny kształt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DAF86-7E55-4D0A-9EE7-C89BBF880145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D6B79-6BDD-477F-842E-3BEF1351431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DAF86-7E55-4D0A-9EE7-C89BBF880145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D6B79-6BDD-477F-842E-3BEF135143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DAF86-7E55-4D0A-9EE7-C89BBF880145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D6B79-6BDD-477F-842E-3BEF1351431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ostokąt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DAF86-7E55-4D0A-9EE7-C89BBF880145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D6B79-6BDD-477F-842E-3BEF135143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DAF86-7E55-4D0A-9EE7-C89BBF880145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D6B79-6BDD-477F-842E-3BEF135143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DAF86-7E55-4D0A-9EE7-C89BBF880145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3D6B79-6BDD-477F-842E-3BEF135143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Łącznik prosty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Łącznik prosty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Łącznik prosty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93DAF86-7E55-4D0A-9EE7-C89BBF880145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33D6B79-6BDD-477F-842E-3BEF135143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ostokąt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93DAF86-7E55-4D0A-9EE7-C89BBF880145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33D6B79-6BDD-477F-842E-3BEF1351431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1600" y="1412776"/>
            <a:ext cx="8352928" cy="2592288"/>
          </a:xfrm>
        </p:spPr>
        <p:txBody>
          <a:bodyPr/>
          <a:lstStyle/>
          <a:p>
            <a:r>
              <a:rPr lang="pl-PL" dirty="0" smtClean="0"/>
              <a:t>Po co nam sport?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J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284984"/>
            <a:ext cx="5402908" cy="2701454"/>
          </a:xfrm>
          <a:prstGeom prst="rect">
            <a:avLst/>
          </a:prstGeom>
        </p:spPr>
      </p:pic>
      <p:pic>
        <p:nvPicPr>
          <p:cNvPr id="5" name="Obraz 4" descr="HWD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76672"/>
            <a:ext cx="2881541" cy="2016224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476672"/>
            <a:ext cx="7772400" cy="4572000"/>
          </a:xfrm>
        </p:spPr>
        <p:txBody>
          <a:bodyPr/>
          <a:lstStyle/>
          <a:p>
            <a:r>
              <a:rPr lang="pl-PL" dirty="0" smtClean="0"/>
              <a:t> Każdy z nas jest inny, każdy ma inną osobowość, inne zainteresowania i upodobania. Mimo to w kwestii sportu każdy może znaleźć coś dla siebie, ponieważ dziedzin i dyscyplin istnieje bardzo wiele. Naprawdę warto, a więc do dzieła!</a:t>
            </a:r>
            <a:endParaRPr lang="pl-PL" dirty="0"/>
          </a:p>
        </p:txBody>
      </p:sp>
      <p:pic>
        <p:nvPicPr>
          <p:cNvPr id="4" name="Obraz 3" descr="XD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429000"/>
            <a:ext cx="4896544" cy="2762153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980728"/>
            <a:ext cx="7772400" cy="4572000"/>
          </a:xfrm>
        </p:spPr>
        <p:txBody>
          <a:bodyPr/>
          <a:lstStyle/>
          <a:p>
            <a:r>
              <a:rPr lang="pl-PL" dirty="0" smtClean="0"/>
              <a:t>To teraz może zastanówmy się co nam grozi, jeśli wyeliminujemy sport z naszego życia</a:t>
            </a:r>
            <a:endParaRPr lang="pl-PL" dirty="0"/>
          </a:p>
        </p:txBody>
      </p:sp>
      <p:pic>
        <p:nvPicPr>
          <p:cNvPr id="4" name="Obraz 3" descr="548537_683936714_7176_H193023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852936"/>
            <a:ext cx="5832648" cy="38992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Brak ruchu jest gorszy od palenia papierosów, skutek takiego lenistwa jest naprawdę przerażający</a:t>
            </a:r>
            <a:endParaRPr lang="pl-PL" dirty="0"/>
          </a:p>
        </p:txBody>
      </p:sp>
      <p:pic>
        <p:nvPicPr>
          <p:cNvPr id="4" name="Obraz 3" descr="gru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356992"/>
            <a:ext cx="5581242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Brak choć odrobiny sportu w życiu może wywołać w naszym organizmie cukrzycę lub choroby układu krwionośnego.</a:t>
            </a:r>
            <a:br>
              <a:rPr lang="pl-PL" dirty="0" smtClean="0"/>
            </a:br>
            <a:endParaRPr lang="pl-PL" dirty="0" smtClean="0"/>
          </a:p>
          <a:p>
            <a:r>
              <a:rPr lang="pl-PL" dirty="0" smtClean="0"/>
              <a:t>Pół godziny lub nawet kwadrans, którego nie chce się nam poświęcić na ćwiczenia sprawia, że nasze życie może być krótsze o co najmniej pięć lat, niż mogłoby być, gdyby było w nim więcej czasu na trochę aktywności ruchowej.</a:t>
            </a:r>
            <a:endParaRPr lang="pl-PL" dirty="0"/>
          </a:p>
        </p:txBody>
      </p:sp>
    </p:spTree>
  </p:cSld>
  <p:clrMapOvr>
    <a:masterClrMapping/>
  </p:clrMapOvr>
  <p:transition spd="med"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Zbyt wielu ludzi wybrało lenistwo zamiast zdrowia.</a:t>
            </a:r>
          </a:p>
          <a:p>
            <a:r>
              <a:rPr lang="pl-PL" dirty="0" smtClean="0"/>
              <a:t>Lista konsekwencji braku ruchu jest bardzo długa. Może odbić się bardzo negatywnie na naszym zdrowiu, a także wyglądzie zewnętrznym, na którym tak nam zależy.</a:t>
            </a:r>
            <a:endParaRPr lang="pl-PL" dirty="0"/>
          </a:p>
        </p:txBody>
      </p:sp>
      <p:pic>
        <p:nvPicPr>
          <p:cNvPr id="4" name="Obraz 3" descr="slide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653136"/>
            <a:ext cx="3016335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slide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4653136"/>
            <a:ext cx="2952328" cy="2043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88640"/>
            <a:ext cx="7772400" cy="457200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Dostosowana do indywidualnych potrzeb aktywność fizyczna może przynieść szereg korzyści dla naszego zdrowia. </a:t>
            </a:r>
            <a:r>
              <a:rPr lang="pl-PL" sz="2400" b="1" dirty="0" smtClean="0"/>
              <a:t>Regularne uprawianie sportu jest szczególnie ważne w profilaktyce wielu przewlekłych schorzeń, takich jak choroby układu sercowo-naczyniowego, cukrzyca, nowotwory, nadciśnienie, otyłość, osteoporoza czy depresja</a:t>
            </a:r>
            <a:r>
              <a:rPr lang="pl-PL" b="1" dirty="0" smtClean="0"/>
              <a:t>. </a:t>
            </a:r>
          </a:p>
          <a:p>
            <a:pPr algn="ctr"/>
            <a:r>
              <a:rPr lang="pl-PL" b="1" u="sng" dirty="0" smtClean="0">
                <a:solidFill>
                  <a:srgbClr val="FF0000"/>
                </a:solidFill>
              </a:rPr>
              <a:t>DLATEGO NIE ZAPOMINAJMY O REGULARNYCH ĆWICZENIACH!</a:t>
            </a:r>
            <a:endParaRPr lang="pl-PL" u="sng" dirty="0">
              <a:solidFill>
                <a:srgbClr val="FF0000"/>
              </a:solidFill>
            </a:endParaRPr>
          </a:p>
        </p:txBody>
      </p:sp>
      <p:pic>
        <p:nvPicPr>
          <p:cNvPr id="4" name="Obraz 3" descr="DoB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005064"/>
            <a:ext cx="460851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teas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861048"/>
            <a:ext cx="280831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Dziękuję za uwagę, mam nadzieję, że prezentacja przypadła do gustu :D</a:t>
            </a:r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Wykonał: </a:t>
            </a:r>
            <a:r>
              <a:rPr lang="pl-PL" smtClean="0"/>
              <a:t>Jan Duda </a:t>
            </a:r>
            <a:r>
              <a:rPr lang="pl-PL" smtClean="0">
                <a:sym typeface="Wingdings" pitchFamily="2" charset="2"/>
              </a:rPr>
              <a:t></a:t>
            </a:r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Sport i każda aktywność fizyczna jest istotna dla ludzi pod wieloma względami </a:t>
            </a:r>
            <a:r>
              <a:rPr lang="pl-PL" dirty="0" smtClean="0">
                <a:sym typeface="Wingdings" pitchFamily="2" charset="2"/>
              </a:rPr>
              <a:t></a:t>
            </a:r>
          </a:p>
          <a:p>
            <a:r>
              <a:rPr lang="pl-PL" dirty="0" smtClean="0">
                <a:sym typeface="Wingdings" pitchFamily="2" charset="2"/>
              </a:rPr>
              <a:t>Pozwala nam utrzymać dobre samopoczucie</a:t>
            </a:r>
            <a:endParaRPr lang="pl-PL" dirty="0"/>
          </a:p>
        </p:txBody>
      </p:sp>
      <p:pic>
        <p:nvPicPr>
          <p:cNvPr id="4" name="Obraz 3" descr="LEG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573016"/>
            <a:ext cx="3888432" cy="2600389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Nie ważne jaki sport, czy to piłka nożna, czy sport siłowy, każdy z kolei kształtuje nasz charakter.</a:t>
            </a:r>
          </a:p>
          <a:p>
            <a:endParaRPr lang="pl-PL" dirty="0"/>
          </a:p>
        </p:txBody>
      </p:sp>
      <p:pic>
        <p:nvPicPr>
          <p:cNvPr id="4" name="Obraz 3" descr="Boxing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284984"/>
            <a:ext cx="460851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 descr="S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97152"/>
            <a:ext cx="4249055" cy="1894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Jest jednym z czynników, które pozwalają nam walczyć z sobą i pokonywać kolejne bariery.</a:t>
            </a:r>
            <a:endParaRPr lang="pl-PL" dirty="0"/>
          </a:p>
        </p:txBody>
      </p:sp>
      <p:pic>
        <p:nvPicPr>
          <p:cNvPr id="4" name="Obraz 3" descr="rowerki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284984"/>
            <a:ext cx="5544616" cy="2578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Sport tak samo jak nauka usprawnia kondycje naszego mózgu :D</a:t>
            </a:r>
            <a:endParaRPr lang="pl-PL" dirty="0"/>
          </a:p>
        </p:txBody>
      </p:sp>
      <p:pic>
        <p:nvPicPr>
          <p:cNvPr id="4" name="Obraz 3" descr="yo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996952"/>
            <a:ext cx="4752528" cy="2673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mu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149080"/>
            <a:ext cx="3039029" cy="1911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sporcie, podczas wysiłku fizycznego można odnaleźć ucieczkę od świata, i wyrzucić na chwilę te wszystkie przyziemne sprawy, takie jak praca, szkoła. Tylko Ty i Twoja dyscyplina. (No chyba, że to sport grupowy)</a:t>
            </a:r>
            <a:endParaRPr lang="pl-PL" dirty="0"/>
          </a:p>
        </p:txBody>
      </p:sp>
      <p:pic>
        <p:nvPicPr>
          <p:cNvPr id="4" name="Obraz 3" descr="gug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218738"/>
            <a:ext cx="3816425" cy="2543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the great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725144"/>
            <a:ext cx="3889340" cy="1413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Zmniejsza on również ryzyko na zapadnięcia na różnego rodzaju choroby.</a:t>
            </a:r>
            <a:endParaRPr lang="pl-PL" dirty="0"/>
          </a:p>
        </p:txBody>
      </p:sp>
      <p:pic>
        <p:nvPicPr>
          <p:cNvPr id="4" name="Obraz 3" descr="dafa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212976"/>
            <a:ext cx="3068106" cy="2952328"/>
          </a:xfrm>
          <a:prstGeom prst="rect">
            <a:avLst/>
          </a:prstGeom>
        </p:spPr>
      </p:pic>
      <p:pic>
        <p:nvPicPr>
          <p:cNvPr id="5" name="Obraz 4" descr="17740.jpg"/>
          <p:cNvPicPr>
            <a:picLocks noChangeAspect="1"/>
          </p:cNvPicPr>
          <p:nvPr/>
        </p:nvPicPr>
        <p:blipFill>
          <a:blip r:embed="rId3" cstate="print"/>
          <a:srcRect l="72128" t="32212"/>
          <a:stretch>
            <a:fillRect/>
          </a:stretch>
        </p:blipFill>
        <p:spPr>
          <a:xfrm rot="20755724">
            <a:off x="4021032" y="3961959"/>
            <a:ext cx="2146074" cy="1063654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Obniża poziom złego cholesterolu a zwiększa poziom dobrego :D</a:t>
            </a:r>
          </a:p>
          <a:p>
            <a:r>
              <a:rPr lang="pl-PL" dirty="0" smtClean="0"/>
              <a:t>Zwiększa pojemność płuc </a:t>
            </a:r>
            <a:endParaRPr lang="pl-PL" dirty="0"/>
          </a:p>
        </p:txBody>
      </p:sp>
      <p:pic>
        <p:nvPicPr>
          <p:cNvPr id="4" name="Obraz 3" descr="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501008"/>
            <a:ext cx="4564765" cy="3133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Sprawia, że krew jest bogatsza w tlen a serce pracuje o niebo lepiej </a:t>
            </a:r>
            <a:endParaRPr lang="pl-PL" dirty="0"/>
          </a:p>
        </p:txBody>
      </p:sp>
      <p:pic>
        <p:nvPicPr>
          <p:cNvPr id="4" name="Obraz 3" descr="serduszk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74301">
            <a:off x="755576" y="3068960"/>
            <a:ext cx="4608512" cy="3437181"/>
          </a:xfrm>
          <a:prstGeom prst="rect">
            <a:avLst/>
          </a:prstGeom>
        </p:spPr>
      </p:pic>
      <p:pic>
        <p:nvPicPr>
          <p:cNvPr id="5" name="Obraz 4" descr="brum br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8148">
            <a:off x="4626087" y="3805918"/>
            <a:ext cx="428113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59</TotalTime>
  <Words>311</Words>
  <Application>Microsoft Office PowerPoint</Application>
  <PresentationFormat>Pokaz na ekranie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Metro</vt:lpstr>
      <vt:lpstr>Po co nam sport?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 co nam sport?</dc:title>
  <dc:creator>EGZAMIN</dc:creator>
  <cp:lastModifiedBy>Nauczyciel</cp:lastModifiedBy>
  <cp:revision>7</cp:revision>
  <dcterms:created xsi:type="dcterms:W3CDTF">2019-05-20T10:49:05Z</dcterms:created>
  <dcterms:modified xsi:type="dcterms:W3CDTF">2019-10-21T11:14:43Z</dcterms:modified>
</cp:coreProperties>
</file>